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87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5B2E6B-B482-48B5-9362-9A6861245615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27DC31-A9BA-40C2-BB1E-13552B59DD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wmf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7" Type="http://schemas.openxmlformats.org/officeDocument/2006/relationships/image" Target="../media/image13.png"/><Relationship Id="rId2" Type="http://schemas.openxmlformats.org/officeDocument/2006/relationships/audio" Target="../media/audio6.wav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371600"/>
            <a:ext cx="8229600" cy="1828800"/>
          </a:xfrm>
        </p:spPr>
        <p:txBody>
          <a:bodyPr/>
          <a:lstStyle/>
          <a:p>
            <a:r>
              <a:rPr lang="en-US" dirty="0" smtClean="0"/>
              <a:t>THE RACE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: Jonathan Ericksen</a:t>
            </a:r>
            <a:endParaRPr lang="en-US" dirty="0"/>
          </a:p>
        </p:txBody>
      </p:sp>
      <p:pic>
        <p:nvPicPr>
          <p:cNvPr id="1029" name="Picture 5" descr="C:\Documents and Settings\jonathanericksen\Local Settings\Temporary Internet Files\Content.IE5\R8GISBFU\MCj029264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4117086"/>
            <a:ext cx="2659227" cy="2740914"/>
          </a:xfrm>
          <a:prstGeom prst="rect">
            <a:avLst/>
          </a:prstGeom>
          <a:noFill/>
        </p:spPr>
      </p:pic>
      <p:pic>
        <p:nvPicPr>
          <p:cNvPr id="1032" name="Picture 8" descr="C:\Documents and Settings\jonathanericksen\Local Settings\Temporary Internet Files\Content.IE5\MVQ105XZ\MCj0230911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29200"/>
            <a:ext cx="2438400" cy="1828800"/>
          </a:xfrm>
          <a:prstGeom prst="rect">
            <a:avLst/>
          </a:prstGeom>
          <a:noFill/>
        </p:spPr>
      </p:pic>
      <p:pic>
        <p:nvPicPr>
          <p:cNvPr id="1033" name="Picture 9" descr="C:\Documents and Settings\jonathanericksen\Local Settings\Temporary Internet Files\Content.IE5\R8GISBFU\MCj0252669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5273242"/>
            <a:ext cx="1981200" cy="1584757"/>
          </a:xfrm>
          <a:prstGeom prst="rect">
            <a:avLst/>
          </a:prstGeom>
          <a:noFill/>
        </p:spPr>
      </p:pic>
      <p:pic>
        <p:nvPicPr>
          <p:cNvPr id="1034" name="Picture 10" descr="C:\Documents and Settings\jonathanericksen\Local Settings\Temporary Internet Files\Content.IE5\MVQ105XZ\MCj0285840000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2286000"/>
          </a:xfrm>
          <a:prstGeom prst="rect">
            <a:avLst/>
          </a:prstGeom>
          <a:noFill/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3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ichael-Phelps-on-the-sta-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eltenham%20festival%20crowd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60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michael_phelps_200_I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4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GALL_SWIM3_SS1_wideweb__470x267,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2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ig_shark_jaws-290x298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9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helps_underwater_touch_8237358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296399" cy="68580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93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dium_081125-ap-michael-phelps-wins-7th-gold-100m-butterfl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32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</TotalTime>
  <Words>6</Words>
  <Application>Microsoft Office PowerPoint</Application>
  <PresentationFormat>On-screen Show (4:3)</PresentationFormat>
  <Paragraphs>2</Paragraphs>
  <Slides>8</Slides>
  <Notes>0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THE RACE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</dc:title>
  <dc:creator>test</dc:creator>
  <cp:lastModifiedBy>test</cp:lastModifiedBy>
  <cp:revision>6</cp:revision>
  <dcterms:created xsi:type="dcterms:W3CDTF">2009-11-17T17:58:18Z</dcterms:created>
  <dcterms:modified xsi:type="dcterms:W3CDTF">2009-11-18T19:43:28Z</dcterms:modified>
</cp:coreProperties>
</file>